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4" r:id="rId5"/>
    <p:sldId id="26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568"/>
    <a:srgbClr val="040404"/>
    <a:srgbClr val="0C0C0C"/>
    <a:srgbClr val="F7A503"/>
    <a:srgbClr val="854B82"/>
    <a:srgbClr val="10A070"/>
    <a:srgbClr val="804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039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735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37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24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61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92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269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77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829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3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419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2129-B31C-4253-AA47-276844A8C1C2}" type="datetimeFigureOut">
              <a:rPr lang="fr-CA" smtClean="0"/>
              <a:t>23-11-2022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03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39560" y="360450"/>
            <a:ext cx="9144000" cy="217054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fr-CA" sz="5000" dirty="0">
                <a:solidFill>
                  <a:srgbClr val="40556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Semaine nationale de la prévention du suicide</a:t>
            </a:r>
            <a:br>
              <a:rPr lang="fr-CA" sz="5000" dirty="0">
                <a:solidFill>
                  <a:srgbClr val="40556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fr-CA" sz="3000" dirty="0">
                <a:solidFill>
                  <a:srgbClr val="F7A50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5 février 2023 au 11 février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183091" y="2942798"/>
            <a:ext cx="9144000" cy="1655762"/>
          </a:xfrm>
        </p:spPr>
        <p:txBody>
          <a:bodyPr>
            <a:normAutofit/>
          </a:bodyPr>
          <a:lstStyle/>
          <a:p>
            <a:r>
              <a:rPr lang="fr-CA" sz="3200" i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Et si t’en parlais </a:t>
            </a:r>
            <a:r>
              <a:rPr lang="fr-CA" sz="32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98" y="4344636"/>
            <a:ext cx="4285497" cy="223114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597587" y="5338482"/>
            <a:ext cx="3608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500" dirty="0">
                <a:solidFill>
                  <a:srgbClr val="F7A50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1 866 APPELLE</a:t>
            </a:r>
          </a:p>
          <a:p>
            <a:r>
              <a:rPr lang="fr-CA" sz="2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1 866 277-3553 </a:t>
            </a:r>
          </a:p>
          <a:p>
            <a:r>
              <a:rPr lang="fr-CA" sz="2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Ouvert 24/7</a:t>
            </a:r>
          </a:p>
        </p:txBody>
      </p:sp>
    </p:spTree>
    <p:extLst>
      <p:ext uri="{BB962C8B-B14F-4D97-AF65-F5344CB8AC3E}">
        <p14:creationId xmlns:p14="http://schemas.microsoft.com/office/powerpoint/2010/main" val="211188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5905" y="684988"/>
            <a:ext cx="7404848" cy="488263"/>
          </a:xfrm>
        </p:spPr>
        <p:txBody>
          <a:bodyPr>
            <a:normAutofit fontScale="90000"/>
          </a:bodyPr>
          <a:lstStyle/>
          <a:p>
            <a:pPr algn="l"/>
            <a:r>
              <a:rPr lang="fr-CA" sz="40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Personnes plus à risque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24834" y="4047564"/>
            <a:ext cx="4698057" cy="1237130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pic>
        <p:nvPicPr>
          <p:cNvPr id="5" name="Espace réservé du contenu 3" descr="Sticky Notes PNG Download Image | PNG All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753" y="1161838"/>
            <a:ext cx="7495233" cy="5057759"/>
          </a:xfrm>
        </p:spPr>
      </p:pic>
      <p:sp>
        <p:nvSpPr>
          <p:cNvPr id="10" name="ZoneTexte 9"/>
          <p:cNvSpPr txBox="1"/>
          <p:nvPr/>
        </p:nvSpPr>
        <p:spPr>
          <a:xfrm rot="21349775">
            <a:off x="3429121" y="2431759"/>
            <a:ext cx="56502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Être un homme en situation de crise;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Être atteint d’un trouble de santé mentale;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Avoir une dépendance (alcool, drogue, jeu);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Avoir déjà fait une tentative de suicide.</a:t>
            </a:r>
          </a:p>
        </p:txBody>
      </p:sp>
    </p:spTree>
    <p:extLst>
      <p:ext uri="{BB962C8B-B14F-4D97-AF65-F5344CB8AC3E}">
        <p14:creationId xmlns:p14="http://schemas.microsoft.com/office/powerpoint/2010/main" val="3858292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67952" y="144333"/>
            <a:ext cx="7404848" cy="488263"/>
          </a:xfrm>
        </p:spPr>
        <p:txBody>
          <a:bodyPr>
            <a:normAutofit fontScale="90000"/>
          </a:bodyPr>
          <a:lstStyle/>
          <a:p>
            <a:pPr algn="l"/>
            <a:r>
              <a:rPr lang="fr-CA" sz="40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Quelques indices et signes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pic>
        <p:nvPicPr>
          <p:cNvPr id="5" name="Espace réservé du contenu 3" descr="Sticky Notes PNG Download Image | PNG All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0561">
            <a:off x="99632" y="452200"/>
            <a:ext cx="5779936" cy="3900282"/>
          </a:xfrm>
        </p:spPr>
      </p:pic>
      <p:sp>
        <p:nvSpPr>
          <p:cNvPr id="6" name="ZoneTexte 5"/>
          <p:cNvSpPr txBox="1"/>
          <p:nvPr/>
        </p:nvSpPr>
        <p:spPr>
          <a:xfrm rot="20833739">
            <a:off x="754310" y="1135170"/>
            <a:ext cx="44705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Signes émotifs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Être irritable, agressif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État dépressif 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 sentir inutile;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Démontrer des signes de dépression (tristesse, indifférence, perte d’intérêt, etc.);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Variation de l’humeur.</a:t>
            </a:r>
          </a:p>
          <a:p>
            <a:endParaRPr lang="fr-CA" dirty="0">
              <a:solidFill>
                <a:srgbClr val="40556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Espace réservé du contenu 3" descr="Sticky Notes PNG Download Image | PNG All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0201">
            <a:off x="6754992" y="670089"/>
            <a:ext cx="5779936" cy="390028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 rot="943002">
            <a:off x="7354093" y="1261106"/>
            <a:ext cx="42332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Signes comportementaux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Surconsommation (alcool, drogue, médicaments);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Négliger son hygiène;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S’isoler, se retirer seul de son côté;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Donner des objets importants, faire son testament;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Avoir des problèmes de sommeil ou d’appétit.</a:t>
            </a:r>
          </a:p>
          <a:p>
            <a:endParaRPr lang="fr-CA" dirty="0">
              <a:solidFill>
                <a:srgbClr val="40556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Espace réservé du contenu 3" descr="Sticky Notes PNG Download Image | PNG All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07">
            <a:off x="2530078" y="2926590"/>
            <a:ext cx="5784533" cy="390338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219065" y="3783460"/>
            <a:ext cx="3586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Signes physique 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Vivre un état de fatigue;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manque d’énergie;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endParaRPr kumimoji="0" lang="fr-CA" altLang="fr-FR" sz="1200" b="0" i="0" u="none" strike="noStrike" cap="none" normalizeH="0" baseline="0" dirty="0">
              <a:ln>
                <a:noFill/>
              </a:ln>
              <a:solidFill>
                <a:srgbClr val="405568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77208" y="4893242"/>
            <a:ext cx="4279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Messages verbaux: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« le monde serait mieux sans moi »;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 bientôt vous allez avoir la paix, </a:t>
            </a:r>
            <a:b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je vais débarrasser le plancher! 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endParaRPr kumimoji="0" lang="fr-CA" altLang="fr-FR" sz="1200" b="0" i="0" u="none" strike="noStrike" cap="none" normalizeH="0" baseline="0" dirty="0">
              <a:ln>
                <a:noFill/>
              </a:ln>
              <a:solidFill>
                <a:srgbClr val="405568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4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5905" y="684988"/>
            <a:ext cx="7404848" cy="488263"/>
          </a:xfrm>
        </p:spPr>
        <p:txBody>
          <a:bodyPr>
            <a:normAutofit fontScale="90000"/>
          </a:bodyPr>
          <a:lstStyle/>
          <a:p>
            <a:pPr algn="l"/>
            <a:r>
              <a:rPr lang="fr-CA" sz="40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Moments critiques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24834" y="4047564"/>
            <a:ext cx="4698057" cy="1237130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pic>
        <p:nvPicPr>
          <p:cNvPr id="5" name="Espace réservé du contenu 3" descr="Sticky Notes PNG Download Image | PNG All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753" y="1161838"/>
            <a:ext cx="7495233" cy="5057759"/>
          </a:xfrm>
        </p:spPr>
      </p:pic>
      <p:sp>
        <p:nvSpPr>
          <p:cNvPr id="6" name="ZoneTexte 5"/>
          <p:cNvSpPr txBox="1"/>
          <p:nvPr/>
        </p:nvSpPr>
        <p:spPr>
          <a:xfrm rot="21354858">
            <a:off x="3244177" y="2590655"/>
            <a:ext cx="5981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Rupture amoureuse ou amicale;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Perte significative (emploi, séparation, argent, etc.);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L’annonce d’un diagnostic;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Vivre une situation humiliante;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Rechute, sevrage;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Changement lié à la médication (changement de dosage, oublie de la médication);</a:t>
            </a:r>
          </a:p>
        </p:txBody>
      </p:sp>
    </p:spTree>
    <p:extLst>
      <p:ext uri="{BB962C8B-B14F-4D97-AF65-F5344CB8AC3E}">
        <p14:creationId xmlns:p14="http://schemas.microsoft.com/office/powerpoint/2010/main" val="199042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69894" y="268941"/>
            <a:ext cx="10838329" cy="1183622"/>
          </a:xfrm>
        </p:spPr>
        <p:txBody>
          <a:bodyPr>
            <a:normAutofit fontScale="90000"/>
          </a:bodyPr>
          <a:lstStyle/>
          <a:p>
            <a:r>
              <a:rPr lang="fr-CA" sz="4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Vous croyez qu’une personne </a:t>
            </a:r>
            <a:br>
              <a:rPr lang="fr-CA" sz="4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fr-CA" sz="4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éprouve de la détresse?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682" y="0"/>
            <a:ext cx="1658389" cy="6858000"/>
          </a:xfrm>
          <a:prstGeom prst="rect">
            <a:avLst/>
          </a:prstGeom>
        </p:spPr>
      </p:pic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810196" y="1832750"/>
            <a:ext cx="5688106" cy="2712355"/>
          </a:xfrm>
        </p:spPr>
        <p:txBody>
          <a:bodyPr>
            <a:normAutofit lnSpcReduction="10000"/>
          </a:bodyPr>
          <a:lstStyle/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Centre de prévention du suicide </a:t>
            </a:r>
            <a:b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de Lanaudière</a:t>
            </a:r>
          </a:p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1 866 277-3553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Intervention téléphonique 24/7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Rencontre pour l’entourage d’une personne suicidaire;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Soutien individuel et ou de groupe pour personnes endeuillées par suicide.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CA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CA" sz="2000" dirty="0"/>
          </a:p>
          <a:p>
            <a:endParaRPr lang="fr-CA" sz="2000" dirty="0"/>
          </a:p>
          <a:p>
            <a:endParaRPr lang="fr-CA" sz="2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77" y="4638514"/>
            <a:ext cx="3789585" cy="1972957"/>
          </a:xfrm>
          <a:prstGeom prst="rect">
            <a:avLst/>
          </a:prstGeom>
        </p:spPr>
      </p:pic>
      <p:sp>
        <p:nvSpPr>
          <p:cNvPr id="7" name="Sous-titre 5"/>
          <p:cNvSpPr txBox="1">
            <a:spLocks/>
          </p:cNvSpPr>
          <p:nvPr/>
        </p:nvSpPr>
        <p:spPr>
          <a:xfrm>
            <a:off x="6589058" y="2135644"/>
            <a:ext cx="5230906" cy="2218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Les services de crise de Lanaudière</a:t>
            </a:r>
          </a:p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1 800 436-0966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  <a:ea typeface="Roboto Medium" panose="02000000000000000000" pitchFamily="2" charset="0"/>
              </a:rPr>
              <a:t>Pour adultes qui vivent un événement bouleversant (deuil, relations familiales difficiles, violence, séparation, etc.).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  <a:ea typeface="Roboto Medium" panose="02000000000000000000" pitchFamily="2" charset="0"/>
              </a:rPr>
              <a:t>Intervention téléphonique 24/7 et séjour de crise.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6526224" y="1707776"/>
            <a:ext cx="0" cy="3213848"/>
          </a:xfrm>
          <a:prstGeom prst="line">
            <a:avLst/>
          </a:prstGeom>
          <a:ln>
            <a:solidFill>
              <a:srgbClr val="4055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99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322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Roboto  </vt:lpstr>
      <vt:lpstr>Roboto Black</vt:lpstr>
      <vt:lpstr>Roboto Medium</vt:lpstr>
      <vt:lpstr>Thème Office</vt:lpstr>
      <vt:lpstr>Semaine nationale de la prévention du suicide 5 février 2023 au 11 février 2023</vt:lpstr>
      <vt:lpstr>Personnes plus à risque</vt:lpstr>
      <vt:lpstr>Quelques indices et signes </vt:lpstr>
      <vt:lpstr>Moments critiques</vt:lpstr>
      <vt:lpstr>Vous croyez qu’une personne  éprouve de la détresse?</vt:lpstr>
    </vt:vector>
  </TitlesOfParts>
  <Company>Centre de prévention du suicide de Lanaudière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Mélissa Élie-Trahan</dc:creator>
  <cp:lastModifiedBy>Céleste Desroches</cp:lastModifiedBy>
  <cp:revision>28</cp:revision>
  <dcterms:created xsi:type="dcterms:W3CDTF">2021-01-15T23:14:58Z</dcterms:created>
  <dcterms:modified xsi:type="dcterms:W3CDTF">2022-11-23T16:34:27Z</dcterms:modified>
</cp:coreProperties>
</file>